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2" r:id="rId5"/>
    <p:sldId id="259" r:id="rId6"/>
    <p:sldId id="263" r:id="rId7"/>
    <p:sldId id="260" r:id="rId8"/>
    <p:sldId id="261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FB14686-63D4-4607-8AE0-8656E51869ED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42F5A2-65CB-4A06-B601-DBC083AA7B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584176"/>
          </a:xfrm>
        </p:spPr>
        <p:txBody>
          <a:bodyPr>
            <a:normAutofit/>
          </a:bodyPr>
          <a:lstStyle/>
          <a:p>
            <a:r>
              <a:rPr lang="ru-RU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Скажем курению нет!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365104"/>
            <a:ext cx="5688632" cy="1584175"/>
          </a:xfrm>
        </p:spPr>
        <p:txBody>
          <a:bodyPr>
            <a:noAutofit/>
          </a:bodyPr>
          <a:lstStyle/>
          <a:p>
            <a:pPr lvl="0" algn="r">
              <a:spcBef>
                <a:spcPts val="0"/>
              </a:spcBef>
              <a:buClrTx/>
              <a:buSzTx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Verdana"/>
              </a:rPr>
              <a:t>Учитель физической культуры</a:t>
            </a:r>
          </a:p>
          <a:p>
            <a:pPr lvl="0" algn="r">
              <a:spcBef>
                <a:spcPts val="0"/>
              </a:spcBef>
              <a:buClrTx/>
              <a:buSzTx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Verdana"/>
              </a:rPr>
              <a:t>Сулейманов М.Д</a:t>
            </a:r>
          </a:p>
          <a:p>
            <a:pPr lvl="0" algn="r">
              <a:spcBef>
                <a:spcPts val="0"/>
              </a:spcBef>
              <a:buClrTx/>
              <a:buSzTx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МКОУ «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Верхнегакваринская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СОШ»</a:t>
            </a:r>
            <a:endParaRPr lang="ru-RU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92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58661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Безусловно, аргументов против курения оказалось намного больше, это ещё раз доказывает, что табак наносит огромный вред организму человека. А легко ли отказаться от курения? Представьте, что вы сидите в компании и вам предлагают "покурить за компанию".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Каков будет ваш ответ?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90824"/>
            <a:ext cx="5976663" cy="3590503"/>
          </a:xfrm>
        </p:spPr>
      </p:pic>
    </p:spTree>
    <p:extLst>
      <p:ext uri="{BB962C8B-B14F-4D97-AF65-F5344CB8AC3E}">
        <p14:creationId xmlns:p14="http://schemas.microsoft.com/office/powerpoint/2010/main" val="421401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76872"/>
            <a:ext cx="6768752" cy="38884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Сегодня становится модным заниматься спортом, быть в красивой форме и поддерживать правильный образ жизни.</a:t>
            </a:r>
          </a:p>
        </p:txBody>
      </p:sp>
    </p:spTree>
    <p:extLst>
      <p:ext uri="{BB962C8B-B14F-4D97-AF65-F5344CB8AC3E}">
        <p14:creationId xmlns:p14="http://schemas.microsoft.com/office/powerpoint/2010/main" val="206601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736304"/>
          </a:xfrm>
        </p:spPr>
        <p:txBody>
          <a:bodyPr/>
          <a:lstStyle/>
          <a:p>
            <a:r>
              <a:rPr lang="ru-RU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7033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История курения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4247455" cy="4176464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5152" y="1916832"/>
            <a:ext cx="4103312" cy="4209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приобщения европейцев к курению началась  12 октября 1492 г. Матрос с корабля знаменитой флотилии адмирала Христофора Колумба закричал: "Впереди земля!". Их встретили местные жители и в числе подарков поднесли Колумбу сушёные листья растения "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петум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 Они курили эти подсушенные на солнце листья, свёрнутые в трубочки. Флотилия Колумба вернулась в Европу и табак начал своё победоносное шествие по странам и континентам.</a:t>
            </a:r>
          </a:p>
        </p:txBody>
      </p:sp>
    </p:spTree>
    <p:extLst>
      <p:ext uri="{BB962C8B-B14F-4D97-AF65-F5344CB8AC3E}">
        <p14:creationId xmlns:p14="http://schemas.microsoft.com/office/powerpoint/2010/main" val="278521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Почему же люди начинают курить?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48881"/>
            <a:ext cx="4176464" cy="344946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</a:rPr>
              <a:t>Одной из основных причин начала курения является любопытство. Другая причина начала курения в молодом возрасте– подражание взрослым. В некурящих семьях курящими становятся не более 20% детей, в курящих семьях число курящих детей превышает 50%. У многих курение объясняется подражанием, курящим товарищам или героям кино.</a:t>
            </a:r>
          </a:p>
        </p:txBody>
      </p:sp>
    </p:spTree>
    <p:extLst>
      <p:ext uri="{BB962C8B-B14F-4D97-AF65-F5344CB8AC3E}">
        <p14:creationId xmlns:p14="http://schemas.microsoft.com/office/powerpoint/2010/main" val="320244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357153"/>
            <a:ext cx="2592288" cy="135987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728192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4000" b="1" dirty="0">
                <a:solidFill>
                  <a:schemeClr val="tx1"/>
                </a:solidFill>
              </a:rPr>
              <a:t>Чем вреден табак и как он влияет на наш организм?</a:t>
            </a:r>
            <a:br>
              <a:rPr lang="ru-RU" dirty="0"/>
            </a:br>
            <a:r>
              <a:rPr lang="ru-RU" sz="2400" b="1" dirty="0">
                <a:solidFill>
                  <a:schemeClr val="tx1"/>
                </a:solidFill>
                <a:ea typeface="+mn-ea"/>
                <a:cs typeface="+mn-cs"/>
              </a:rPr>
              <a:t>Никотин – чрезвычайно сильный яд, действующий преимущественно на нервную, сердечно-сосудистую, дыхательную и на пищеварительную систему.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20988"/>
            <a:ext cx="2376264" cy="21602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73016"/>
            <a:ext cx="2736304" cy="16561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900" y="5085184"/>
            <a:ext cx="2016224" cy="1440160"/>
          </a:xfrm>
          <a:prstGeom prst="rect">
            <a:avLst/>
          </a:prstGeom>
        </p:spPr>
      </p:pic>
      <p:sp>
        <p:nvSpPr>
          <p:cNvPr id="10" name="Счетверенная стрелка 9"/>
          <p:cNvSpPr/>
          <p:nvPr/>
        </p:nvSpPr>
        <p:spPr>
          <a:xfrm>
            <a:off x="3343872" y="3613012"/>
            <a:ext cx="2520280" cy="1472172"/>
          </a:xfrm>
          <a:prstGeom prst="quadArrow">
            <a:avLst>
              <a:gd name="adj1" fmla="val 0"/>
              <a:gd name="adj2" fmla="val 4619"/>
              <a:gd name="adj3" fmla="val 2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39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страдают люди, употребляющие никотин?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2708920"/>
            <a:ext cx="3967733" cy="32031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dirty="0">
                <a:solidFill>
                  <a:schemeClr val="tx1"/>
                </a:solidFill>
              </a:rPr>
              <a:t>       </a:t>
            </a:r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>
                <a:solidFill>
                  <a:schemeClr val="tx1"/>
                </a:solidFill>
              </a:rPr>
              <a:t>Рак легких.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chemeClr val="tx1"/>
                </a:solidFill>
              </a:rPr>
              <a:t> Курение причина трети всех смертей от злокачественных заболеваний, опухолей.   Если вы ежедневно выкуриваете более 10 сигарет, то тем самым в 24 раза повышаете вероятность заболеть раком легкого.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13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Хронический бронхит.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969419"/>
            <a:ext cx="3822700" cy="2867025"/>
          </a:xfrm>
        </p:spPr>
      </p:pic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</a:rPr>
              <a:t>Хронический бронхит.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</a:rPr>
              <a:t> При этом заболевании дыхательные пути, ведущие к легким, сужены и повреждены, а большая часть легочной ткани разрушена. К моменту, когда появляется одышка, почти вся поверхность слизистой бронхов разрушена.</a:t>
            </a:r>
          </a:p>
        </p:txBody>
      </p:sp>
    </p:spTree>
    <p:extLst>
      <p:ext uri="{BB962C8B-B14F-4D97-AF65-F5344CB8AC3E}">
        <p14:creationId xmlns:p14="http://schemas.microsoft.com/office/powerpoint/2010/main" val="298011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Болезни сердца и сосудов.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80928"/>
            <a:ext cx="4103439" cy="3240360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</a:rPr>
              <a:t>Болезни сердца и сосудов. Причиной умерших внезапной смертью людей, на фоне общего благополучия, является сужение сосудов в результате курения и как следствие болезни сердца . Курящие люди в два раза чаще умирают, чем не курящие.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76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Болезни кожи и зубов.</a:t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3" y="2679700"/>
            <a:ext cx="3446463" cy="3446463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chemeClr val="tx1"/>
                </a:solidFill>
              </a:rPr>
              <a:t>Болезни кожи и зубов.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chemeClr val="tx1"/>
                </a:solidFill>
              </a:rPr>
              <a:t>Дым сигарет имеет отвратительный запах, который прочно въедается в одежду, пропитывает кожу и дыхание. У вас есть все шансы приобрести желто-серые зубы, дурной запах изо рта, от которого не избавят ни полоскания, ни жвачка .-Кожа рук и лица, из-за никотина, приобретет желто-серый цвет. Кожа лица будет напоминать морщинистое печеное яблоко.</a:t>
            </a:r>
          </a:p>
        </p:txBody>
      </p:sp>
    </p:spTree>
    <p:extLst>
      <p:ext uri="{BB962C8B-B14F-4D97-AF65-F5344CB8AC3E}">
        <p14:creationId xmlns:p14="http://schemas.microsoft.com/office/powerpoint/2010/main" val="451954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 наше время проводятся Международные экологические акции против курения.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80928"/>
            <a:ext cx="4392488" cy="3168352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32040" y="2679192"/>
            <a:ext cx="4032448" cy="3447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31 мая </a:t>
            </a:r>
            <a:r>
              <a:rPr lang="ru-RU" sz="2800" b="1" dirty="0">
                <a:solidFill>
                  <a:schemeClr val="tx1"/>
                </a:solidFill>
              </a:rPr>
              <a:t>– объявлен Днём без курения, 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третий четверг ноября </a:t>
            </a:r>
            <a:r>
              <a:rPr lang="ru-RU" sz="2800" b="1" dirty="0">
                <a:solidFill>
                  <a:schemeClr val="tx1"/>
                </a:solidFill>
              </a:rPr>
              <a:t>отмечается как Международный день отказа от курения.</a:t>
            </a:r>
          </a:p>
        </p:txBody>
      </p:sp>
    </p:spTree>
    <p:extLst>
      <p:ext uri="{BB962C8B-B14F-4D97-AF65-F5344CB8AC3E}">
        <p14:creationId xmlns:p14="http://schemas.microsoft.com/office/powerpoint/2010/main" val="2338372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478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Candara</vt:lpstr>
      <vt:lpstr>Symbol</vt:lpstr>
      <vt:lpstr>Verdana</vt:lpstr>
      <vt:lpstr>Волна</vt:lpstr>
      <vt:lpstr>Скажем курению нет!</vt:lpstr>
      <vt:lpstr>История курения</vt:lpstr>
      <vt:lpstr>Почему же люди начинают курить?</vt:lpstr>
      <vt:lpstr>Чем вреден табак и как он влияет на наш организм? Никотин – чрезвычайно сильный яд, действующий преимущественно на нервную, сердечно-сосудистую, дыхательную и на пищеварительную систему. </vt:lpstr>
      <vt:lpstr>Чем страдают люди, употребляющие никотин?</vt:lpstr>
      <vt:lpstr>Хронический бронхит.</vt:lpstr>
      <vt:lpstr>Болезни сердца и сосудов. </vt:lpstr>
      <vt:lpstr>Болезни кожи и зубов. </vt:lpstr>
      <vt:lpstr>В наше время проводятся Международные экологические акции против курения.</vt:lpstr>
      <vt:lpstr>Безусловно, аргументов против курения оказалось намного больше, это ещё раз доказывает, что табак наносит огромный вред организму человека. А легко ли отказаться от курения? Представьте, что вы сидите в компании и вам предлагают "покурить за компанию".  Каков будет ваш ответ? </vt:lpstr>
      <vt:lpstr>Сегодня становится модным заниматься спортом, быть в красивой форме и поддерживать правильный образ жизни.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Скажем курению нет!</dc:title>
  <dc:creator>ПК</dc:creator>
  <cp:lastModifiedBy>Admin</cp:lastModifiedBy>
  <cp:revision>12</cp:revision>
  <dcterms:created xsi:type="dcterms:W3CDTF">2015-04-12T14:36:34Z</dcterms:created>
  <dcterms:modified xsi:type="dcterms:W3CDTF">2024-02-15T15:23:12Z</dcterms:modified>
</cp:coreProperties>
</file>