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62" r:id="rId5"/>
    <p:sldId id="259" r:id="rId6"/>
    <p:sldId id="263" r:id="rId7"/>
    <p:sldId id="260" r:id="rId8"/>
    <p:sldId id="261" r:id="rId9"/>
    <p:sldId id="264" r:id="rId10"/>
    <p:sldId id="265" r:id="rId11"/>
    <p:sldId id="268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4686-63D4-4607-8AE0-8656E51869ED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F5A2-65CB-4A06-B601-DBC083AA7B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4686-63D4-4607-8AE0-8656E51869ED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F5A2-65CB-4A06-B601-DBC083AA7B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4686-63D4-4607-8AE0-8656E51869ED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F5A2-65CB-4A06-B601-DBC083AA7B71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4686-63D4-4607-8AE0-8656E51869ED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F5A2-65CB-4A06-B601-DBC083AA7B7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4686-63D4-4607-8AE0-8656E51869ED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F5A2-65CB-4A06-B601-DBC083AA7B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4686-63D4-4607-8AE0-8656E51869ED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F5A2-65CB-4A06-B601-DBC083AA7B7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4686-63D4-4607-8AE0-8656E51869ED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F5A2-65CB-4A06-B601-DBC083AA7B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4686-63D4-4607-8AE0-8656E51869ED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F5A2-65CB-4A06-B601-DBC083AA7B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4686-63D4-4607-8AE0-8656E51869ED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F5A2-65CB-4A06-B601-DBC083AA7B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4686-63D4-4607-8AE0-8656E51869ED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F5A2-65CB-4A06-B601-DBC083AA7B71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4686-63D4-4607-8AE0-8656E51869ED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F5A2-65CB-4A06-B601-DBC083AA7B7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FB14686-63D4-4607-8AE0-8656E51869ED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D42F5A2-65CB-4A06-B601-DBC083AA7B7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584176"/>
          </a:xfrm>
        </p:spPr>
        <p:txBody>
          <a:bodyPr>
            <a:normAutofit/>
          </a:bodyPr>
          <a:lstStyle/>
          <a:p>
            <a:r>
              <a:rPr lang="ru-RU" sz="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Скажем курению нет!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4365104"/>
            <a:ext cx="5688632" cy="1584175"/>
          </a:xfrm>
        </p:spPr>
        <p:txBody>
          <a:bodyPr>
            <a:noAutofit/>
          </a:bodyPr>
          <a:lstStyle/>
          <a:p>
            <a:pPr lvl="0" algn="r">
              <a:spcBef>
                <a:spcPts val="0"/>
              </a:spcBef>
              <a:buClrTx/>
              <a:buSzTx/>
            </a:pP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Verdana"/>
              </a:rPr>
              <a:t>Учитель физической культуры</a:t>
            </a:r>
          </a:p>
          <a:p>
            <a:pPr lvl="0" algn="r">
              <a:spcBef>
                <a:spcPts val="0"/>
              </a:spcBef>
              <a:buClrTx/>
              <a:buSzTx/>
            </a:pP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Verdana"/>
              </a:rPr>
              <a:t>Сулейманов М.Д</a:t>
            </a:r>
          </a:p>
          <a:p>
            <a:pPr lvl="0" algn="r">
              <a:spcBef>
                <a:spcPts val="0"/>
              </a:spcBef>
              <a:buClrTx/>
              <a:buSzTx/>
            </a:pP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МКОУ «</a:t>
            </a:r>
            <a:r>
              <a:rPr lang="ru-RU" sz="18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Верхнегакваринская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СОШ»</a:t>
            </a:r>
            <a:endParaRPr lang="ru-RU" sz="2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929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586616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Безусловно, аргументов против курения оказалось намного больше, это ещё раз доказывает, что табак наносит огромный вред организму человека. А легко ли отказаться от курения? Представьте, что вы сидите в компании и вам предлагают "покурить за компанию". 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>Каков будет ваш ответ?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790824"/>
            <a:ext cx="5976663" cy="3590503"/>
          </a:xfrm>
        </p:spPr>
      </p:pic>
    </p:spTree>
    <p:extLst>
      <p:ext uri="{BB962C8B-B14F-4D97-AF65-F5344CB8AC3E}">
        <p14:creationId xmlns:p14="http://schemas.microsoft.com/office/powerpoint/2010/main" val="4214019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276872"/>
            <a:ext cx="6768752" cy="388843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</a:rPr>
              <a:t>Сегодня становится модным заниматься спортом, быть в красивой форме и поддерживать правильный образ жизни.</a:t>
            </a:r>
          </a:p>
        </p:txBody>
      </p:sp>
    </p:spTree>
    <p:extLst>
      <p:ext uri="{BB962C8B-B14F-4D97-AF65-F5344CB8AC3E}">
        <p14:creationId xmlns:p14="http://schemas.microsoft.com/office/powerpoint/2010/main" val="2066015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2736304"/>
          </a:xfrm>
        </p:spPr>
        <p:txBody>
          <a:bodyPr/>
          <a:lstStyle/>
          <a:p>
            <a:r>
              <a:rPr lang="ru-RU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170334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История курения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60848"/>
            <a:ext cx="4247455" cy="4176464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645152" y="1916832"/>
            <a:ext cx="4103312" cy="42096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 приобщения европейцев к курению началась  12 октября 1492 г. Матрос с корабля знаменитой флотилии адмирала Христофора Колумба закричал: "Впереди земля!". Их встретили местные жители и в числе подарков поднесли Колумбу сушёные листья растения "</a:t>
            </a:r>
            <a:r>
              <a:rPr lang="ru-RU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петум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". Они курили эти подсушенные на солнце листья, свёрнутые в трубочки. Флотилия Колумба вернулась в Европу и табак начал своё победоносное шествие по странам и континентам.</a:t>
            </a:r>
          </a:p>
        </p:txBody>
      </p:sp>
    </p:spTree>
    <p:extLst>
      <p:ext uri="{BB962C8B-B14F-4D97-AF65-F5344CB8AC3E}">
        <p14:creationId xmlns:p14="http://schemas.microsoft.com/office/powerpoint/2010/main" val="278521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Почему же люди начинают курить?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348881"/>
            <a:ext cx="4176464" cy="3449464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tx1"/>
                </a:solidFill>
              </a:rPr>
              <a:t>Одной из основных причин начала курения является любопытство. Другая причина начала курения в молодом возрасте– подражание взрослым. В некурящих семьях курящими становятся не более 20% детей, в курящих семьях число курящих детей превышает 50%. У многих курение объясняется подражанием, курящим товарищам или героям кино.</a:t>
            </a:r>
          </a:p>
        </p:txBody>
      </p:sp>
    </p:spTree>
    <p:extLst>
      <p:ext uri="{BB962C8B-B14F-4D97-AF65-F5344CB8AC3E}">
        <p14:creationId xmlns:p14="http://schemas.microsoft.com/office/powerpoint/2010/main" val="3202449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357153"/>
            <a:ext cx="2592288" cy="135987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728192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4000" b="1" dirty="0">
                <a:solidFill>
                  <a:schemeClr val="tx1"/>
                </a:solidFill>
              </a:rPr>
              <a:t>Чем вреден табак и как он влияет на наш организм?</a:t>
            </a:r>
            <a:br>
              <a:rPr lang="ru-RU" dirty="0"/>
            </a:br>
            <a:r>
              <a:rPr lang="ru-RU" sz="2400" b="1" dirty="0">
                <a:solidFill>
                  <a:schemeClr val="tx1"/>
                </a:solidFill>
                <a:ea typeface="+mn-ea"/>
                <a:cs typeface="+mn-cs"/>
              </a:rPr>
              <a:t>Никотин – чрезвычайно сильный яд, действующий преимущественно на нервную, сердечно-сосудистую, дыхательную и на пищеварительную систему.</a:t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320988"/>
            <a:ext cx="2376264" cy="21602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573016"/>
            <a:ext cx="2736304" cy="165618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900" y="5085184"/>
            <a:ext cx="2016224" cy="1440160"/>
          </a:xfrm>
          <a:prstGeom prst="rect">
            <a:avLst/>
          </a:prstGeom>
        </p:spPr>
      </p:pic>
      <p:sp>
        <p:nvSpPr>
          <p:cNvPr id="10" name="Счетверенная стрелка 9"/>
          <p:cNvSpPr/>
          <p:nvPr/>
        </p:nvSpPr>
        <p:spPr>
          <a:xfrm>
            <a:off x="3343872" y="3613012"/>
            <a:ext cx="2520280" cy="1472172"/>
          </a:xfrm>
          <a:prstGeom prst="quadArrow">
            <a:avLst>
              <a:gd name="adj1" fmla="val 0"/>
              <a:gd name="adj2" fmla="val 4619"/>
              <a:gd name="adj3" fmla="val 2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392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 страдают люди, употребляющие никотин?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4" y="2708920"/>
            <a:ext cx="3967733" cy="32031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600" dirty="0">
                <a:solidFill>
                  <a:schemeClr val="tx1"/>
                </a:solidFill>
              </a:rPr>
              <a:t>       </a:t>
            </a:r>
            <a:r>
              <a:rPr lang="ru-RU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b="1" dirty="0">
                <a:solidFill>
                  <a:schemeClr val="tx1"/>
                </a:solidFill>
              </a:rPr>
              <a:t>Рак легких.</a:t>
            </a:r>
          </a:p>
          <a:p>
            <a:pPr marL="0" indent="0" algn="ctr">
              <a:buNone/>
            </a:pPr>
            <a:r>
              <a:rPr lang="ru-RU" sz="2600" b="1" dirty="0">
                <a:solidFill>
                  <a:schemeClr val="tx1"/>
                </a:solidFill>
              </a:rPr>
              <a:t> Курение причина трети всех смертей от злокачественных заболеваний, опухолей.   Если вы ежедневно выкуриваете более 10 сигарет, то тем самым в 24 раза повышаете вероятность заболеть раком легкого.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131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Хронический бронхит.</a:t>
            </a: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2969419"/>
            <a:ext cx="3822700" cy="2867025"/>
          </a:xfrm>
        </p:spPr>
      </p:pic>
      <p:sp>
        <p:nvSpPr>
          <p:cNvPr id="9" name="Объект 8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tx1"/>
                </a:solidFill>
              </a:rPr>
              <a:t>Хронический бронхит.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tx1"/>
                </a:solidFill>
              </a:rPr>
              <a:t> При этом заболевании дыхательные пути, ведущие к легким, сужены и повреждены, а большая часть легочной ткани разрушена. К моменту, когда появляется одышка, почти вся поверхность слизистой бронхов разрушена.</a:t>
            </a:r>
          </a:p>
        </p:txBody>
      </p:sp>
    </p:spTree>
    <p:extLst>
      <p:ext uri="{BB962C8B-B14F-4D97-AF65-F5344CB8AC3E}">
        <p14:creationId xmlns:p14="http://schemas.microsoft.com/office/powerpoint/2010/main" val="2980119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Болезни сердца и сосудов. 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80928"/>
            <a:ext cx="4103439" cy="3240360"/>
          </a:xfrm>
        </p:spPr>
      </p:pic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tx1"/>
                </a:solidFill>
              </a:rPr>
              <a:t>Болезни сердца и сосудов. Причиной умерших внезапной смертью людей, на фоне общего благополучия, является сужение сосудов в результате курения и как следствие болезни сердца . Курящие люди в два раза чаще умирают, чем не курящие.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9769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Болезни кожи и зубов.</a:t>
            </a:r>
            <a:br>
              <a:rPr lang="ru-RU" dirty="0"/>
            </a:b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93" y="2679700"/>
            <a:ext cx="3446463" cy="3446463"/>
          </a:xfrm>
        </p:spPr>
      </p:pic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>
                <a:solidFill>
                  <a:schemeClr val="tx1"/>
                </a:solidFill>
              </a:rPr>
              <a:t>Болезни кожи и зубов.</a:t>
            </a:r>
          </a:p>
          <a:p>
            <a:pPr marL="0" indent="0" algn="ctr">
              <a:buNone/>
            </a:pPr>
            <a:r>
              <a:rPr lang="ru-RU" sz="1800" b="1" dirty="0">
                <a:solidFill>
                  <a:schemeClr val="tx1"/>
                </a:solidFill>
              </a:rPr>
              <a:t>Дым сигарет имеет отвратительный запах, который прочно въедается в одежду, пропитывает кожу и дыхание. У вас есть все шансы приобрести желто-серые зубы, дурной запах изо рта, от которого не избавят ни полоскания, ни жвачка .-Кожа рук и лица, из-за никотина, приобретет желто-серый цвет. Кожа лица будет напоминать морщинистое печеное яблоко.</a:t>
            </a:r>
          </a:p>
        </p:txBody>
      </p:sp>
    </p:spTree>
    <p:extLst>
      <p:ext uri="{BB962C8B-B14F-4D97-AF65-F5344CB8AC3E}">
        <p14:creationId xmlns:p14="http://schemas.microsoft.com/office/powerpoint/2010/main" val="451954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В наше время проводятся Международные экологические акции против курения.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780928"/>
            <a:ext cx="4392488" cy="3168352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932040" y="2679192"/>
            <a:ext cx="4032448" cy="3447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31 мая </a:t>
            </a:r>
            <a:r>
              <a:rPr lang="ru-RU" sz="2800" b="1" dirty="0">
                <a:solidFill>
                  <a:schemeClr val="tx1"/>
                </a:solidFill>
              </a:rPr>
              <a:t>– объявлен Днём без курения, 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</a:rPr>
              <a:t>третий четверг ноября </a:t>
            </a:r>
            <a:r>
              <a:rPr lang="ru-RU" sz="2800" b="1" dirty="0">
                <a:solidFill>
                  <a:schemeClr val="tx1"/>
                </a:solidFill>
              </a:rPr>
              <a:t>отмечается как Международный день отказа от курения.</a:t>
            </a:r>
          </a:p>
        </p:txBody>
      </p:sp>
    </p:spTree>
    <p:extLst>
      <p:ext uri="{BB962C8B-B14F-4D97-AF65-F5344CB8AC3E}">
        <p14:creationId xmlns:p14="http://schemas.microsoft.com/office/powerpoint/2010/main" val="23383726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96</TotalTime>
  <Words>478</Words>
  <Application>Microsoft Office PowerPoint</Application>
  <PresentationFormat>Экран (4:3)</PresentationFormat>
  <Paragraphs>26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Candara</vt:lpstr>
      <vt:lpstr>Symbol</vt:lpstr>
      <vt:lpstr>Verdana</vt:lpstr>
      <vt:lpstr>Волна</vt:lpstr>
      <vt:lpstr>Скажем курению нет!</vt:lpstr>
      <vt:lpstr>История курения</vt:lpstr>
      <vt:lpstr>Почему же люди начинают курить?</vt:lpstr>
      <vt:lpstr>Чем вреден табак и как он влияет на наш организм? Никотин – чрезвычайно сильный яд, действующий преимущественно на нервную, сердечно-сосудистую, дыхательную и на пищеварительную систему. </vt:lpstr>
      <vt:lpstr>Чем страдают люди, употребляющие никотин?</vt:lpstr>
      <vt:lpstr>Хронический бронхит.</vt:lpstr>
      <vt:lpstr>Болезни сердца и сосудов. </vt:lpstr>
      <vt:lpstr>Болезни кожи и зубов. </vt:lpstr>
      <vt:lpstr>В наше время проводятся Международные экологические акции против курения.</vt:lpstr>
      <vt:lpstr>Безусловно, аргументов против курения оказалось намного больше, это ещё раз доказывает, что табак наносит огромный вред организму человека. А легко ли отказаться от курения? Представьте, что вы сидите в компании и вам предлагают "покурить за компанию".  Каков будет ваш ответ? </vt:lpstr>
      <vt:lpstr>Сегодня становится модным заниматься спортом, быть в красивой форме и поддерживать правильный образ жизни.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Скажем курению нет!</dc:title>
  <dc:creator>ПК</dc:creator>
  <cp:lastModifiedBy>Admin</cp:lastModifiedBy>
  <cp:revision>12</cp:revision>
  <dcterms:created xsi:type="dcterms:W3CDTF">2015-04-12T14:36:34Z</dcterms:created>
  <dcterms:modified xsi:type="dcterms:W3CDTF">2024-02-15T15:23:12Z</dcterms:modified>
</cp:coreProperties>
</file>